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0" r:id="rId2"/>
    <p:sldId id="274" r:id="rId3"/>
    <p:sldId id="273" r:id="rId4"/>
    <p:sldId id="27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14B9825-ADB8-4A65-9E8D-1ABD3E528C92}">
          <p14:sldIdLst>
            <p14:sldId id="270"/>
            <p14:sldId id="274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C6EF6-30D9-4BD5-BB16-5F6DF72E267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A5169-A425-4D2C-979F-5C9B203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2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5169-A425-4D2C-979F-5C9B203F8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5169-A425-4D2C-979F-5C9B203F8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5169-A425-4D2C-979F-5C9B203F8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9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5169-A425-4D2C-979F-5C9B203F8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B01-4547-46E1-B913-A6F78B76E188}" type="datetime1">
              <a:rPr lang="pl-PL" smtClean="0"/>
              <a:t>2021-02-17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9447-AEFF-44E1-B8BE-EA27BA84B86D}" type="datetime1">
              <a:rPr lang="pl-PL" smtClean="0"/>
              <a:t>2021-02-17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BEE9-592B-48E7-AEE5-2BEC544E5B15}" type="datetime1">
              <a:rPr lang="pl-PL" smtClean="0"/>
              <a:t>2021-02-17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6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D6B2-B964-4DF5-8468-651B2AD05DE9}" type="datetime1">
              <a:rPr lang="pl-PL" smtClean="0"/>
              <a:t>2021-02-17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8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F4DB-E383-4345-A86E-BB1E5E45C8C6}" type="datetime1">
              <a:rPr lang="pl-PL" smtClean="0"/>
              <a:t>2021-02-17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A041-85C0-4393-98AF-42F2D33BC749}" type="datetime1">
              <a:rPr lang="pl-PL" smtClean="0"/>
              <a:t>2021-02-17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49D-D268-4230-A822-9139D5029A6D}" type="datetime1">
              <a:rPr lang="pl-PL" smtClean="0"/>
              <a:t>2021-02-17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D9C-46C7-4507-AB97-1EEA3E958F98}" type="datetime1">
              <a:rPr lang="pl-PL" smtClean="0"/>
              <a:t>2021-02-17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4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FD0B-E1C1-4E46-922A-32191F6181E0}" type="datetime1">
              <a:rPr lang="pl-PL" smtClean="0"/>
              <a:t>2021-02-17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D176-65DA-4704-8444-1608C509293E}" type="datetime1">
              <a:rPr lang="pl-PL" smtClean="0"/>
              <a:t>2021-02-17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EE2-5EF9-4BBA-A247-1710EE33E224}" type="datetime1">
              <a:rPr lang="pl-PL" smtClean="0"/>
              <a:t>2021-02-17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Marek Zwolak, WBMiL KPP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E5A6-1C23-4E18-A396-B5EF527CA5D6}" type="datetime1">
              <a:rPr lang="pl-PL" smtClean="0"/>
              <a:t>2021-02-17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Marek Zwolak, WBMiL KPP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ED51-072B-48C9-97A8-22667572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741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Systemy </a:t>
            </a:r>
            <a:r>
              <a:rPr lang="pl-PL" sz="2400" b="1" dirty="0" err="1"/>
              <a:t>CAx</a:t>
            </a:r>
            <a:r>
              <a:rPr lang="pl-PL" sz="2400" b="1" dirty="0"/>
              <a:t> w przeróbce metali i tworzyw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496395"/>
            <a:ext cx="20574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50620" y="6496395"/>
            <a:ext cx="6481380" cy="365125"/>
          </a:xfrm>
        </p:spPr>
        <p:txBody>
          <a:bodyPr/>
          <a:lstStyle/>
          <a:p>
            <a:r>
              <a:rPr lang="pl-PL" sz="1100" dirty="0" err="1">
                <a:solidFill>
                  <a:schemeClr val="tx1"/>
                </a:solidFill>
              </a:rPr>
              <a:t>WBMiL</a:t>
            </a:r>
            <a:r>
              <a:rPr lang="pl-PL" sz="1100" dirty="0">
                <a:solidFill>
                  <a:schemeClr val="tx1"/>
                </a:solidFill>
              </a:rPr>
              <a:t> KPP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457950" y="6496395"/>
            <a:ext cx="2057400" cy="365125"/>
          </a:xfrm>
        </p:spPr>
        <p:txBody>
          <a:bodyPr/>
          <a:lstStyle/>
          <a:p>
            <a:fld id="{BB76ED51-072B-48C9-97A8-22667572C595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E22D70B-449C-4D0E-9B07-C3C46FD1046B}"/>
              </a:ext>
            </a:extLst>
          </p:cNvPr>
          <p:cNvSpPr txBox="1"/>
          <p:nvPr/>
        </p:nvSpPr>
        <p:spPr>
          <a:xfrm>
            <a:off x="-230347" y="799804"/>
            <a:ext cx="547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2. Podstawy konstrukcji form wtryskowych w systemach </a:t>
            </a:r>
            <a:r>
              <a:rPr lang="pl-PL" sz="1400" b="1" dirty="0" err="1"/>
              <a:t>CAx</a:t>
            </a:r>
            <a:endParaRPr lang="pl-PL" sz="14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F78D2E3-D1D6-48A5-BACB-CB18B661ADA5}"/>
              </a:ext>
            </a:extLst>
          </p:cNvPr>
          <p:cNvSpPr txBox="1"/>
          <p:nvPr/>
        </p:nvSpPr>
        <p:spPr>
          <a:xfrm>
            <a:off x="5377761" y="1241395"/>
            <a:ext cx="2617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Katedra Przeróbki Plastycznej</a:t>
            </a:r>
            <a:endParaRPr lang="en-US" sz="16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C22F641-F74B-4884-B71D-1C9ABF62AA5D}"/>
              </a:ext>
            </a:extLst>
          </p:cNvPr>
          <p:cNvSpPr txBox="1"/>
          <p:nvPr/>
        </p:nvSpPr>
        <p:spPr>
          <a:xfrm>
            <a:off x="241710" y="1257051"/>
            <a:ext cx="5178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/>
              <a:t>Systemy </a:t>
            </a:r>
            <a:r>
              <a:rPr lang="pl-PL" sz="1600" b="1" dirty="0" err="1"/>
              <a:t>CAx</a:t>
            </a:r>
            <a:r>
              <a:rPr lang="pl-PL" sz="1600" b="1" dirty="0"/>
              <a:t> w przeróbce metali i tworzyw – laboratorium 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FF18451-5451-4D75-8E71-86926A157BAF}"/>
              </a:ext>
            </a:extLst>
          </p:cNvPr>
          <p:cNvSpPr/>
          <p:nvPr/>
        </p:nvSpPr>
        <p:spPr>
          <a:xfrm>
            <a:off x="-492543" y="1755301"/>
            <a:ext cx="5390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/>
              <a:t>1. Zasady projektowania wyrobów z tworzyw sztucznych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50802F8-D836-45F4-B3E3-DA8E2BC42A47}"/>
              </a:ext>
            </a:extLst>
          </p:cNvPr>
          <p:cNvSpPr/>
          <p:nvPr/>
        </p:nvSpPr>
        <p:spPr>
          <a:xfrm>
            <a:off x="54169" y="2167504"/>
            <a:ext cx="4843822" cy="2279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200" dirty="0"/>
              <a:t>Analiza konstrukcji wyprasek w systemach </a:t>
            </a:r>
            <a:r>
              <a:rPr lang="pl-PL" sz="1200" dirty="0" err="1"/>
              <a:t>CAx</a:t>
            </a:r>
            <a:r>
              <a:rPr lang="pl-PL" sz="1200" dirty="0"/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Grubość ścianek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Elementy wzmacniające wypraski – żebra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Pochylenia ścianek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Symulacje wtrysku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Elementy umożliwiające łączenie wyprasek za pomocą wkrętów (</a:t>
            </a:r>
            <a:r>
              <a:rPr lang="pl-PL" sz="1200" dirty="0" err="1"/>
              <a:t>naby</a:t>
            </a:r>
            <a:r>
              <a:rPr lang="pl-PL" sz="12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Rozwiązania łączenia wyprasek bez użycia wkrętów – zatrzaski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Przygotowanie wyprasek do formowania (zaślepianie otworów)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B9F9F71-63DA-4ED4-BEA7-CFF584FC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324" y="2864862"/>
            <a:ext cx="2564376" cy="22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7B4A1379-4B6B-4612-87B8-9BD53F30A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649" y="1676205"/>
            <a:ext cx="1361671" cy="1078498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347E4397-80DB-4616-BF03-CDF0F3AB9C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361" y="1693081"/>
            <a:ext cx="1173981" cy="1097153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4D5527C-42D7-46F8-AE3C-3EA42D9D3B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40" y="3564528"/>
            <a:ext cx="2112708" cy="108044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16E768CF-849C-433D-AAF6-5E4AD74371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90" y="4804653"/>
            <a:ext cx="2326558" cy="149400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902F64C-2F6F-4F9A-B7B5-8308A297CA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249" y="4798416"/>
            <a:ext cx="2378844" cy="149400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DC601C46-3B10-4D7A-9415-452610C3D1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22" y="1663479"/>
            <a:ext cx="1467335" cy="115635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417DA1C-E712-40EE-8575-CBCD33F38D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761" y="5037543"/>
            <a:ext cx="2001916" cy="12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741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Systemy </a:t>
            </a:r>
            <a:r>
              <a:rPr lang="pl-PL" sz="2400" b="1" dirty="0" err="1"/>
              <a:t>CAx</a:t>
            </a:r>
            <a:r>
              <a:rPr lang="pl-PL" sz="2400" b="1" dirty="0"/>
              <a:t> w przeróbce metali i tworzyw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496395"/>
            <a:ext cx="20574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512000" y="6496395"/>
            <a:ext cx="6120000" cy="365125"/>
          </a:xfrm>
        </p:spPr>
        <p:txBody>
          <a:bodyPr/>
          <a:lstStyle/>
          <a:p>
            <a:r>
              <a:rPr lang="pl-PL" sz="1100" dirty="0" err="1">
                <a:solidFill>
                  <a:schemeClr val="tx1"/>
                </a:solidFill>
              </a:rPr>
              <a:t>WBMiL</a:t>
            </a:r>
            <a:r>
              <a:rPr lang="pl-PL" sz="1100" dirty="0">
                <a:solidFill>
                  <a:schemeClr val="tx1"/>
                </a:solidFill>
              </a:rPr>
              <a:t> KPP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457950" y="6496395"/>
            <a:ext cx="2057400" cy="365125"/>
          </a:xfrm>
        </p:spPr>
        <p:txBody>
          <a:bodyPr/>
          <a:lstStyle/>
          <a:p>
            <a:fld id="{BB76ED51-072B-48C9-97A8-22667572C595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E22D70B-449C-4D0E-9B07-C3C46FD1046B}"/>
              </a:ext>
            </a:extLst>
          </p:cNvPr>
          <p:cNvSpPr txBox="1"/>
          <p:nvPr/>
        </p:nvSpPr>
        <p:spPr>
          <a:xfrm>
            <a:off x="-230347" y="799804"/>
            <a:ext cx="547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2. Podstawy konstrukcji form wtryskowych w systemach </a:t>
            </a:r>
            <a:r>
              <a:rPr lang="pl-PL" sz="1400" b="1" dirty="0" err="1"/>
              <a:t>CAx</a:t>
            </a:r>
            <a:endParaRPr lang="pl-PL" sz="1400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A3747EC-B97F-4A82-B291-CE0D8B56C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13" y="1999607"/>
            <a:ext cx="3327993" cy="236393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E2D74439-AEDE-4042-B009-9B3E91ADC66E}"/>
              </a:ext>
            </a:extLst>
          </p:cNvPr>
          <p:cNvSpPr/>
          <p:nvPr/>
        </p:nvSpPr>
        <p:spPr>
          <a:xfrm>
            <a:off x="177576" y="1968105"/>
            <a:ext cx="4120125" cy="255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200" dirty="0"/>
              <a:t>Projektowanie układów funkcjonalnych narzędzia - formy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Gniazdo formujące;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Układ wlewowy;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Układ chłodzenia;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Układ wypychania wypraski;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Układ usuwania wlewka;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Elementy prowadzące i ustalające;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Napędy płyt i segmentów;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Obudowę.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9B26559-A58D-4CB0-AA40-4F474D4D72C0}"/>
              </a:ext>
            </a:extLst>
          </p:cNvPr>
          <p:cNvSpPr/>
          <p:nvPr/>
        </p:nvSpPr>
        <p:spPr>
          <a:xfrm>
            <a:off x="131913" y="1041744"/>
            <a:ext cx="5580217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200" dirty="0"/>
              <a:t>Analiza technologiczności wyprasek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Definicja linii podziału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Formowanie elementów typu zatrzask – (przeformowanie, wkładki skośne, suwaki)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DD59086-A36B-4342-A463-1008EC24C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52" y="738993"/>
            <a:ext cx="1472492" cy="111073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39D180B-3577-451D-A1B9-3A261F666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125" y="765629"/>
            <a:ext cx="1385536" cy="105746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D224519-24AE-484E-B9C4-88D935377368}"/>
              </a:ext>
            </a:extLst>
          </p:cNvPr>
          <p:cNvSpPr txBox="1"/>
          <p:nvPr/>
        </p:nvSpPr>
        <p:spPr>
          <a:xfrm>
            <a:off x="0" y="4679419"/>
            <a:ext cx="306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3. Technologie wytwarzania form 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98B2DFD-B5A8-4F9B-B2CE-15AD5F75DB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893" y="4426670"/>
            <a:ext cx="3501313" cy="1975796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38170CCD-2DF2-4592-BB92-24739CB69CE2}"/>
              </a:ext>
            </a:extLst>
          </p:cNvPr>
          <p:cNvSpPr/>
          <p:nvPr/>
        </p:nvSpPr>
        <p:spPr>
          <a:xfrm>
            <a:off x="219363" y="5029685"/>
            <a:ext cx="412012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200" dirty="0"/>
              <a:t>Projektowanie elektrod 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Technologia obróbki gniazd form w systemach CAD/CAM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Wykonywanie dokumentacji z technologii </a:t>
            </a:r>
          </a:p>
        </p:txBody>
      </p:sp>
    </p:spTree>
    <p:extLst>
      <p:ext uri="{BB962C8B-B14F-4D97-AF65-F5344CB8AC3E}">
        <p14:creationId xmlns:p14="http://schemas.microsoft.com/office/powerpoint/2010/main" val="12811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741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Komputerowe wspomaganie projektowania półfabrykatów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496395"/>
            <a:ext cx="20574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512000" y="6496395"/>
            <a:ext cx="6120000" cy="365125"/>
          </a:xfrm>
        </p:spPr>
        <p:txBody>
          <a:bodyPr/>
          <a:lstStyle/>
          <a:p>
            <a:r>
              <a:rPr lang="pl-PL" sz="1100" dirty="0" err="1">
                <a:solidFill>
                  <a:schemeClr val="tx1"/>
                </a:solidFill>
              </a:rPr>
              <a:t>WBMiL</a:t>
            </a:r>
            <a:r>
              <a:rPr lang="pl-PL" sz="1100" dirty="0">
                <a:solidFill>
                  <a:schemeClr val="tx1"/>
                </a:solidFill>
              </a:rPr>
              <a:t> KPP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457950" y="6496395"/>
            <a:ext cx="2057400" cy="365125"/>
          </a:xfrm>
        </p:spPr>
        <p:txBody>
          <a:bodyPr/>
          <a:lstStyle/>
          <a:p>
            <a:fld id="{BB76ED51-072B-48C9-97A8-22667572C595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E22D70B-449C-4D0E-9B07-C3C46FD1046B}"/>
              </a:ext>
            </a:extLst>
          </p:cNvPr>
          <p:cNvSpPr txBox="1"/>
          <p:nvPr/>
        </p:nvSpPr>
        <p:spPr>
          <a:xfrm>
            <a:off x="-403212" y="701695"/>
            <a:ext cx="547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1. Projektowania konstrukcji elementów cienkościennych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9B26559-A58D-4CB0-AA40-4F474D4D72C0}"/>
              </a:ext>
            </a:extLst>
          </p:cNvPr>
          <p:cNvSpPr/>
          <p:nvPr/>
        </p:nvSpPr>
        <p:spPr>
          <a:xfrm>
            <a:off x="61620" y="909494"/>
            <a:ext cx="5580217" cy="200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200" dirty="0"/>
              <a:t>Projektowanie giętych półfabrykatów z cienkich blach bez i z cechami przetłoczeń Definiowanie materiału blachy: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parametrów geometrycznych gięcia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ustalenie wymiarów wykroju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ocena poprawności projektu – korekty wymiarów paneli składowych uwzględniające możliwości ich wytworzenia.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Optymalizacja rozmieszczenia wykrojów na arkuszu blachy.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4920206-DAA1-4146-9CD4-E10393D87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266" y="716147"/>
            <a:ext cx="2012370" cy="14912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3068CE6-FE99-4D42-9932-9CAFB0B39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09" y="2338304"/>
            <a:ext cx="1980241" cy="1018724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1B9ACBDA-D33F-46B4-9BE4-7273B81A89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829" y="5706248"/>
            <a:ext cx="5564807" cy="744072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4012E758-991C-40F3-ABCA-E338445C4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322" y="3712151"/>
            <a:ext cx="1786359" cy="1898152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D7D96A61-A507-4E43-A473-68EDA1889FDA}"/>
              </a:ext>
            </a:extLst>
          </p:cNvPr>
          <p:cNvSpPr txBox="1"/>
          <p:nvPr/>
        </p:nvSpPr>
        <p:spPr>
          <a:xfrm>
            <a:off x="-328523" y="2884894"/>
            <a:ext cx="716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2. Projektowanie tłoczników wielotaktowych w module NX Progressive </a:t>
            </a:r>
            <a:r>
              <a:rPr lang="pl-PL" sz="1400" b="1" dirty="0" err="1"/>
              <a:t>Die</a:t>
            </a:r>
            <a:r>
              <a:rPr lang="pl-PL" sz="1400" b="1" dirty="0"/>
              <a:t> </a:t>
            </a:r>
            <a:r>
              <a:rPr lang="pl-PL" sz="1400" b="1" dirty="0" err="1"/>
              <a:t>Wizard</a:t>
            </a:r>
            <a:r>
              <a:rPr lang="pl-PL" sz="1400" b="1" dirty="0"/>
              <a:t> NX</a:t>
            </a:r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0FDBF559-7AA9-49C1-B3D7-75F26139A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943" y="3507536"/>
            <a:ext cx="3442101" cy="1886551"/>
          </a:xfrm>
          <a:prstGeom prst="rect">
            <a:avLst/>
          </a:prstGeom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7C020A1-5FFD-4D65-B15D-D9069487935D}"/>
              </a:ext>
            </a:extLst>
          </p:cNvPr>
          <p:cNvSpPr txBox="1"/>
          <p:nvPr/>
        </p:nvSpPr>
        <p:spPr>
          <a:xfrm>
            <a:off x="0" y="3120021"/>
            <a:ext cx="47745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Analiza modelu</a:t>
            </a:r>
          </a:p>
          <a:p>
            <a:r>
              <a:rPr lang="pl-PL" sz="1200" dirty="0"/>
              <a:t>Tworzenie etapów pośrednich</a:t>
            </a:r>
          </a:p>
          <a:p>
            <a:r>
              <a:rPr lang="pl-PL" sz="1200" dirty="0"/>
              <a:t>• Konwertowanie nieparametrycznej części do środowiska NX </a:t>
            </a:r>
            <a:r>
              <a:rPr lang="pl-PL" sz="1200" dirty="0" err="1"/>
              <a:t>Sheet</a:t>
            </a:r>
            <a:r>
              <a:rPr lang="pl-PL" sz="1200" dirty="0"/>
              <a:t> Metal</a:t>
            </a:r>
          </a:p>
          <a:p>
            <a:r>
              <a:rPr lang="pl-PL" sz="1200" dirty="0"/>
              <a:t>• Automatyczne generowanie złożenia z etapami pośrednimi</a:t>
            </a:r>
          </a:p>
          <a:p>
            <a:r>
              <a:rPr lang="pl-PL" sz="1200" dirty="0"/>
              <a:t>• Rozwijanie zagięć liniowych</a:t>
            </a:r>
          </a:p>
          <a:p>
            <a:r>
              <a:rPr lang="pl-PL" sz="1200" dirty="0"/>
              <a:t>• Rozwijanie zagięć nieliniowych</a:t>
            </a:r>
          </a:p>
          <a:p>
            <a:r>
              <a:rPr lang="pl-PL" sz="1200" dirty="0"/>
              <a:t>Tworzenie ażuru</a:t>
            </a:r>
          </a:p>
          <a:p>
            <a:r>
              <a:rPr lang="pl-PL" sz="1200" dirty="0"/>
              <a:t>• Inicjowanie projektu, Tworzenie fragmentów odpadu</a:t>
            </a:r>
          </a:p>
          <a:p>
            <a:r>
              <a:rPr lang="pl-PL" sz="1200" dirty="0"/>
              <a:t>• Tworzenie ażuru 2D, Generowanie ażuru 3D</a:t>
            </a:r>
          </a:p>
          <a:p>
            <a:r>
              <a:rPr lang="pl-PL" sz="1200" dirty="0"/>
              <a:t>Konstrukcja korpusu wykrojnika wielotaktowego</a:t>
            </a:r>
          </a:p>
          <a:p>
            <a:r>
              <a:rPr lang="pl-PL" sz="1200" dirty="0"/>
              <a:t>Opracowanie geometrii wkładek</a:t>
            </a:r>
          </a:p>
          <a:p>
            <a:r>
              <a:rPr lang="pl-PL" sz="1200" dirty="0"/>
              <a:t>• Automatyczne generowanie stempli i matryc</a:t>
            </a:r>
          </a:p>
          <a:p>
            <a:r>
              <a:rPr lang="pl-PL" sz="1200" dirty="0"/>
              <a:t>Dodawanie elementów znormalizowanych</a:t>
            </a:r>
          </a:p>
          <a:p>
            <a:r>
              <a:rPr lang="pl-PL" sz="1200" dirty="0"/>
              <a:t>Automatyczne wykonanie </a:t>
            </a:r>
            <a:r>
              <a:rPr lang="pl-PL" sz="1200" dirty="0" err="1"/>
              <a:t>wybrań</a:t>
            </a:r>
            <a:r>
              <a:rPr lang="pl-PL" sz="1200" dirty="0"/>
              <a:t> i podcięć w płytach</a:t>
            </a:r>
          </a:p>
          <a:p>
            <a:r>
              <a:rPr lang="pl-PL" sz="1200" dirty="0"/>
              <a:t>Dodatkowe narzędzia wspomagające konstrukcję</a:t>
            </a:r>
          </a:p>
          <a:p>
            <a:r>
              <a:rPr lang="pl-PL" sz="1200" dirty="0"/>
              <a:t>Weryfikacja narzędzia</a:t>
            </a:r>
          </a:p>
          <a:p>
            <a:r>
              <a:rPr lang="pl-PL" sz="1200" dirty="0"/>
              <a:t>• Symulacja ruchu</a:t>
            </a:r>
          </a:p>
          <a:p>
            <a:r>
              <a:rPr lang="pl-PL" sz="1200" dirty="0"/>
              <a:t>• Wykrywanie kolizji</a:t>
            </a:r>
          </a:p>
        </p:txBody>
      </p:sp>
    </p:spTree>
    <p:extLst>
      <p:ext uri="{BB962C8B-B14F-4D97-AF65-F5344CB8AC3E}">
        <p14:creationId xmlns:p14="http://schemas.microsoft.com/office/powerpoint/2010/main" val="413903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741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Komputerowe wspomaganie projektowania półfabrykatów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496395"/>
            <a:ext cx="20574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512000" y="6496395"/>
            <a:ext cx="6120000" cy="365125"/>
          </a:xfrm>
        </p:spPr>
        <p:txBody>
          <a:bodyPr/>
          <a:lstStyle/>
          <a:p>
            <a:r>
              <a:rPr lang="pl-PL" sz="1100" dirty="0" err="1">
                <a:solidFill>
                  <a:schemeClr val="tx1"/>
                </a:solidFill>
              </a:rPr>
              <a:t>WBMiL</a:t>
            </a:r>
            <a:r>
              <a:rPr lang="pl-PL" sz="1100" dirty="0">
                <a:solidFill>
                  <a:schemeClr val="tx1"/>
                </a:solidFill>
              </a:rPr>
              <a:t> KPP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457950" y="6496395"/>
            <a:ext cx="2057400" cy="365125"/>
          </a:xfrm>
        </p:spPr>
        <p:txBody>
          <a:bodyPr/>
          <a:lstStyle/>
          <a:p>
            <a:fld id="{BB76ED51-072B-48C9-97A8-22667572C595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D224519-24AE-484E-B9C4-88D935377368}"/>
              </a:ext>
            </a:extLst>
          </p:cNvPr>
          <p:cNvSpPr txBox="1"/>
          <p:nvPr/>
        </p:nvSpPr>
        <p:spPr>
          <a:xfrm>
            <a:off x="-25786" y="2990203"/>
            <a:ext cx="620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3. Projektowanie wyprasek, wytłoczek oraz odkuwek – projektowanie narzędzi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B0C8D79-387B-4898-BEBF-420E9E43083B}"/>
              </a:ext>
            </a:extLst>
          </p:cNvPr>
          <p:cNvSpPr txBox="1"/>
          <p:nvPr/>
        </p:nvSpPr>
        <p:spPr>
          <a:xfrm>
            <a:off x="-575540" y="787737"/>
            <a:ext cx="651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2. Projektowanie półfabrykatów wykorzystywanych w systemach </a:t>
            </a:r>
          </a:p>
          <a:p>
            <a:pPr algn="ctr"/>
            <a:r>
              <a:rPr lang="pl-PL" sz="1400" b="1" dirty="0"/>
              <a:t>CAD/CAM  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6A74F02E-BFEC-4AB6-8582-AA6B5EDE82E2}"/>
              </a:ext>
            </a:extLst>
          </p:cNvPr>
          <p:cNvSpPr/>
          <p:nvPr/>
        </p:nvSpPr>
        <p:spPr>
          <a:xfrm>
            <a:off x="113285" y="3392558"/>
            <a:ext cx="4120125" cy="117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200" dirty="0"/>
              <a:t>Projektowanie bryłowe i powierzchniowe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Wykonywanie podziałów wyrobów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Projektowanie odkuwek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Projektowanie narzędzi do wytwarzania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65CA228D-AEF7-4976-96DD-2035404F0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009" y="1374879"/>
            <a:ext cx="1223392" cy="1392129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50FFD80-E254-4FBC-8C8E-9CA8452D0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648" y="1374878"/>
            <a:ext cx="1191935" cy="1425901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036524F0-69F4-4705-9A19-1D14C197F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07" y="3492860"/>
            <a:ext cx="1594006" cy="121532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FA617E27-848A-4671-8EB7-27597954B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21" y="3566300"/>
            <a:ext cx="1509486" cy="1093409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DC2C6CBD-EC28-4DC5-8C9F-8234CA9831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9"/>
          <a:stretch/>
        </p:blipFill>
        <p:spPr>
          <a:xfrm>
            <a:off x="6921824" y="3560021"/>
            <a:ext cx="1229552" cy="901492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42FAF705-F781-4A80-B404-7FE661037386}"/>
              </a:ext>
            </a:extLst>
          </p:cNvPr>
          <p:cNvSpPr/>
          <p:nvPr/>
        </p:nvSpPr>
        <p:spPr>
          <a:xfrm>
            <a:off x="265136" y="1403123"/>
            <a:ext cx="4120125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200" dirty="0"/>
              <a:t>Upraszczanie geometrii – projektowanie synchroniczne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68ED1097-75AB-4C2B-BFFF-20D26EEC59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645" y="5189663"/>
            <a:ext cx="2176442" cy="133754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69C6AEB5-1D86-4B60-B16F-EC049FD0EC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158" y="4651239"/>
            <a:ext cx="2321322" cy="1813196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9FC23C69-DC40-4071-9E0C-7375D98092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77"/>
          <a:stretch/>
        </p:blipFill>
        <p:spPr>
          <a:xfrm>
            <a:off x="4179529" y="5163292"/>
            <a:ext cx="1828560" cy="1337543"/>
          </a:xfrm>
          <a:prstGeom prst="rect">
            <a:avLst/>
          </a:prstGeom>
        </p:spPr>
      </p:pic>
      <p:sp>
        <p:nvSpPr>
          <p:cNvPr id="34" name="Prostokąt 33">
            <a:extLst>
              <a:ext uri="{FF2B5EF4-FFF2-40B4-BE49-F238E27FC236}">
                <a16:creationId xmlns:a16="http://schemas.microsoft.com/office/drawing/2014/main" id="{F8CC808E-E0FA-45BB-9769-B1294684C707}"/>
              </a:ext>
            </a:extLst>
          </p:cNvPr>
          <p:cNvSpPr/>
          <p:nvPr/>
        </p:nvSpPr>
        <p:spPr>
          <a:xfrm>
            <a:off x="265136" y="1726378"/>
            <a:ext cx="4120125" cy="117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200" dirty="0"/>
              <a:t>Usuwanie promieni, faz, 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Zaślepianie otworów,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Dodawanie naddatków technologicznych</a:t>
            </a:r>
          </a:p>
          <a:p>
            <a:pPr algn="just">
              <a:lnSpc>
                <a:spcPct val="150000"/>
              </a:lnSpc>
            </a:pPr>
            <a:r>
              <a:rPr lang="pl-PL" sz="1200" dirty="0"/>
              <a:t>Wykonywanie podziałów modeli </a:t>
            </a:r>
          </a:p>
        </p:txBody>
      </p:sp>
    </p:spTree>
    <p:extLst>
      <p:ext uri="{BB962C8B-B14F-4D97-AF65-F5344CB8AC3E}">
        <p14:creationId xmlns:p14="http://schemas.microsoft.com/office/powerpoint/2010/main" val="34650207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1978</TotalTime>
  <Words>387</Words>
  <Application>Microsoft Office PowerPoint</Application>
  <PresentationFormat>Pokaz na ekranie (4:3)</PresentationFormat>
  <Paragraphs>82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Z</dc:creator>
  <cp:lastModifiedBy>Kowalski Ryszard</cp:lastModifiedBy>
  <cp:revision>168</cp:revision>
  <dcterms:created xsi:type="dcterms:W3CDTF">2017-11-17T08:20:31Z</dcterms:created>
  <dcterms:modified xsi:type="dcterms:W3CDTF">2021-02-17T14:03:43Z</dcterms:modified>
</cp:coreProperties>
</file>